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440"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9312F8-004C-4C7E-A0C2-98FFB9816FBB}" type="datetimeFigureOut">
              <a:rPr lang="en-US" smtClean="0"/>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277ED-1948-4236-A26C-4F2C5CAFBE7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312F8-004C-4C7E-A0C2-98FFB9816FBB}" type="datetimeFigureOut">
              <a:rPr lang="en-US" smtClean="0"/>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277ED-1948-4236-A26C-4F2C5CAFBE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312F8-004C-4C7E-A0C2-98FFB9816FBB}" type="datetimeFigureOut">
              <a:rPr lang="en-US" smtClean="0"/>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277ED-1948-4236-A26C-4F2C5CAFBE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9312F8-004C-4C7E-A0C2-98FFB9816FBB}" type="datetimeFigureOut">
              <a:rPr lang="en-US" smtClean="0"/>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277ED-1948-4236-A26C-4F2C5CAFBE7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9312F8-004C-4C7E-A0C2-98FFB9816FBB}" type="datetimeFigureOut">
              <a:rPr lang="en-US" smtClean="0"/>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277ED-1948-4236-A26C-4F2C5CAFBE7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9312F8-004C-4C7E-A0C2-98FFB9816FBB}" type="datetimeFigureOut">
              <a:rPr lang="en-US" smtClean="0"/>
              <a:t>8/27/2012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277ED-1948-4236-A26C-4F2C5CAFBE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9312F8-004C-4C7E-A0C2-98FFB9816FBB}" type="datetimeFigureOut">
              <a:rPr lang="en-US" smtClean="0"/>
              <a:t>8/27/2012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C277ED-1948-4236-A26C-4F2C5CAFBE7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9312F8-004C-4C7E-A0C2-98FFB9816FBB}" type="datetimeFigureOut">
              <a:rPr lang="en-US" smtClean="0"/>
              <a:t>8/27/2012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C277ED-1948-4236-A26C-4F2C5CAFBE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9312F8-004C-4C7E-A0C2-98FFB9816FBB}" type="datetimeFigureOut">
              <a:rPr lang="en-US" smtClean="0"/>
              <a:t>8/27/2012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C277ED-1948-4236-A26C-4F2C5CAFBE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312F8-004C-4C7E-A0C2-98FFB9816FBB}" type="datetimeFigureOut">
              <a:rPr lang="en-US" smtClean="0"/>
              <a:t>8/27/2012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277ED-1948-4236-A26C-4F2C5CAFBE7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312F8-004C-4C7E-A0C2-98FFB9816FBB}" type="datetimeFigureOut">
              <a:rPr lang="en-US" smtClean="0"/>
              <a:t>8/27/2012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277ED-1948-4236-A26C-4F2C5CAFBE7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9312F8-004C-4C7E-A0C2-98FFB9816FBB}" type="datetimeFigureOut">
              <a:rPr lang="en-US" smtClean="0"/>
              <a:t>8/27/2012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277ED-1948-4236-A26C-4F2C5CAFBE7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arah&#8217;sdogs.com/" TargetMode="External"/><Relationship Id="rId2" Type="http://schemas.openxmlformats.org/officeDocument/2006/relationships/hyperlink" Target="http://ezinearticles.com/?Why-Do-Dogs-Have-Dew-Claws?&amp;id=4317404"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286000"/>
            <a:ext cx="5644494" cy="3416320"/>
          </a:xfrm>
          <a:prstGeom prst="rect">
            <a:avLst/>
          </a:prstGeom>
          <a:noFill/>
        </p:spPr>
        <p:txBody>
          <a:bodyPr wrap="none" lIns="91440" tIns="45720" rIns="91440" bIns="45720">
            <a:spAutoFit/>
          </a:bodyPr>
          <a:lstStyle/>
          <a:p>
            <a:pPr algn="ctr"/>
            <a:r>
              <a:rPr lang="en-US" sz="7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Google that</a:t>
            </a:r>
          </a:p>
          <a:p>
            <a:pPr algn="ctr"/>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Sample</a:t>
            </a:r>
          </a:p>
          <a:p>
            <a:pPr algn="ctr"/>
            <a:r>
              <a:rPr lang="en-US" sz="7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Entry…</a:t>
            </a:r>
            <a:endParaRPr lang="en-US" sz="7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1266" name="Picture 2" descr="https://encrypted-tbn2.google.com/images?q=tbn:ANd9GcRrzJYIh0duLTXAsZjFrlcJWnzk3SLcWGZo8h8KQj9oV4mwLpd-RQ"/>
          <p:cNvPicPr>
            <a:picLocks noChangeAspect="1" noChangeArrowheads="1"/>
          </p:cNvPicPr>
          <p:nvPr/>
        </p:nvPicPr>
        <p:blipFill>
          <a:blip r:embed="rId2" cstate="print"/>
          <a:srcRect/>
          <a:stretch>
            <a:fillRect/>
          </a:stretch>
        </p:blipFill>
        <p:spPr bwMode="auto">
          <a:xfrm>
            <a:off x="5829300" y="0"/>
            <a:ext cx="3314700" cy="13811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2585323"/>
          </a:xfrm>
          <a:prstGeom prst="rect">
            <a:avLst/>
          </a:prstGeom>
          <a:noFill/>
        </p:spPr>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Can’t seem to STOP yourself from copying/pasting or writing what you read?</a:t>
            </a:r>
          </a:p>
        </p:txBody>
      </p:sp>
      <p:sp>
        <p:nvSpPr>
          <p:cNvPr id="5" name="Rectangle 4"/>
          <p:cNvSpPr/>
          <p:nvPr/>
        </p:nvSpPr>
        <p:spPr>
          <a:xfrm>
            <a:off x="0" y="2895600"/>
            <a:ext cx="2903360"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Try this:</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a:off x="-1" y="3886200"/>
            <a:ext cx="9144001" cy="280076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*Read the info on the website</a:t>
            </a:r>
          </a:p>
          <a:p>
            <a:pPr algn="ctr"/>
            <a:r>
              <a:rPr 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*Leave the room with the computer or turn it off</a:t>
            </a:r>
          </a:p>
          <a:p>
            <a:pPr algn="ctr"/>
            <a:r>
              <a:rPr lang="en-U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*Write your paragraph</a:t>
            </a:r>
            <a:endParaRPr lang="en-US"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923330"/>
          </a:xfrm>
          <a:prstGeom prst="rect">
            <a:avLst/>
          </a:prstGeom>
          <a:noFill/>
        </p:spPr>
        <p:txBody>
          <a:bodyPr wrap="square" lIns="91440" tIns="45720" rIns="91440" bIns="45720">
            <a:spAutoFit/>
          </a:bodyPr>
          <a:lstStyle/>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Example entry:</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TextBox 5"/>
          <p:cNvSpPr txBox="1"/>
          <p:nvPr/>
        </p:nvSpPr>
        <p:spPr>
          <a:xfrm>
            <a:off x="0" y="762000"/>
            <a:ext cx="8763000" cy="5970865"/>
          </a:xfrm>
          <a:prstGeom prst="rect">
            <a:avLst/>
          </a:prstGeom>
          <a:noFill/>
        </p:spPr>
        <p:txBody>
          <a:bodyPr wrap="square" rtlCol="0">
            <a:spAutoFit/>
          </a:bodyPr>
          <a:lstStyle/>
          <a:p>
            <a:pPr algn="ctr"/>
            <a:r>
              <a:rPr lang="en-US" sz="3600" dirty="0" smtClean="0"/>
              <a:t>Why do dogs have “dew” claws?</a:t>
            </a:r>
          </a:p>
          <a:p>
            <a:endParaRPr lang="en-US" sz="1000" dirty="0"/>
          </a:p>
          <a:p>
            <a:r>
              <a:rPr lang="en-US" sz="2400" dirty="0" smtClean="0"/>
              <a:t>“The dewclaw is considered a vestigial thumb that is located one to four inches above the dog’s foot on the dog’s leg” (Sarah’s Dogs). Ironically, many dog owners and veterinarians remove the dew claw when the dog is a puppy (that will be an additional “Google That” entry).  The dew claw on a dog allows the dog to grab a hold of things and helps them climb.  According to some sources, the dew claw evolved from dogs who used to have five toes (Kathy Davison).  Through evolution, the toe moved up on the leg to help the dog improve its running ability.  The dew claw has to be trimmed just like any other nail on a dog, as it can get over grown and cause irritation or get caught on something and tear.  With proper grooming, a dog’s dew claw can provide little to no problems and help them adapt to grabbing and holding certain items.  Consider it…the “thumb” of the dog.    </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0"/>
            <a:ext cx="7324890" cy="1107996"/>
          </a:xfrm>
          <a:prstGeom prst="rect">
            <a:avLst/>
          </a:prstGeom>
          <a:noFill/>
        </p:spPr>
        <p:txBody>
          <a:bodyPr wrap="none" lIns="91440" tIns="45720" rIns="91440" bIns="45720">
            <a:spAutoFit/>
          </a:bodyPr>
          <a:lstStyle/>
          <a:p>
            <a:pPr algn="ctr"/>
            <a:r>
              <a:rPr lang="en-US" sz="6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Bibliography Set Up:</a:t>
            </a:r>
            <a:endParaRPr lang="en-US" sz="6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TextBox 5"/>
          <p:cNvSpPr txBox="1"/>
          <p:nvPr/>
        </p:nvSpPr>
        <p:spPr>
          <a:xfrm>
            <a:off x="228600" y="1447800"/>
            <a:ext cx="8915400" cy="3046988"/>
          </a:xfrm>
          <a:prstGeom prst="rect">
            <a:avLst/>
          </a:prstGeom>
          <a:noFill/>
        </p:spPr>
        <p:txBody>
          <a:bodyPr wrap="square" rtlCol="0">
            <a:spAutoFit/>
          </a:bodyPr>
          <a:lstStyle/>
          <a:p>
            <a:r>
              <a:rPr lang="en-US" sz="3200" dirty="0" smtClean="0"/>
              <a:t>Davison, Kathy;  “Why do dogs have dew claws?” </a:t>
            </a:r>
            <a:r>
              <a:rPr lang="en-US" sz="3200" dirty="0" smtClean="0">
                <a:hlinkClick r:id="rId2"/>
              </a:rPr>
              <a:t>http://ezinearticles.com/?Why-Do-Dogs-Have-Dew-Claws?&amp;id=4317404</a:t>
            </a:r>
            <a:endParaRPr lang="en-US" sz="3200" dirty="0" smtClean="0"/>
          </a:p>
          <a:p>
            <a:endParaRPr lang="en-US" sz="3200" dirty="0"/>
          </a:p>
          <a:p>
            <a:r>
              <a:rPr lang="en-US" sz="3200" dirty="0" err="1" smtClean="0">
                <a:hlinkClick r:id="rId3"/>
              </a:rPr>
              <a:t>www.sarah’sdogs.com</a:t>
            </a:r>
            <a:endParaRPr lang="en-US" sz="3200" dirty="0" smtClean="0"/>
          </a:p>
          <a:p>
            <a:endParaRPr lang="en-US" sz="3200" dirty="0"/>
          </a:p>
        </p:txBody>
      </p:sp>
      <p:pic>
        <p:nvPicPr>
          <p:cNvPr id="22530" name="Picture 2" descr="https://encrypted-tbn1.google.com/images?q=tbn:ANd9GcSZDNc8FMcxUdP28sbfALoNBkfQiz-DZ-blpnOSph6BfJgRoZKg"/>
          <p:cNvPicPr>
            <a:picLocks noChangeAspect="1" noChangeArrowheads="1"/>
          </p:cNvPicPr>
          <p:nvPr/>
        </p:nvPicPr>
        <p:blipFill>
          <a:blip r:embed="rId4" cstate="print"/>
          <a:srcRect/>
          <a:stretch>
            <a:fillRect/>
          </a:stretch>
        </p:blipFill>
        <p:spPr bwMode="auto">
          <a:xfrm>
            <a:off x="5867400" y="3962400"/>
            <a:ext cx="2305050" cy="198120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527446"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Final product sample:</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25602" name="Picture 2"/>
          <p:cNvPicPr>
            <a:picLocks noChangeAspect="1" noChangeArrowheads="1"/>
          </p:cNvPicPr>
          <p:nvPr/>
        </p:nvPicPr>
        <p:blipFill>
          <a:blip r:embed="rId2" cstate="print"/>
          <a:srcRect/>
          <a:stretch>
            <a:fillRect/>
          </a:stretch>
        </p:blipFill>
        <p:spPr bwMode="auto">
          <a:xfrm>
            <a:off x="0" y="990600"/>
            <a:ext cx="85344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178965"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Your Turn…</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0" y="1524000"/>
            <a:ext cx="9144000" cy="507831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Working with your SHOULDER</a:t>
            </a:r>
          </a:p>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PARTNER…you will be writing a Google That entry together.</a:t>
            </a:r>
          </a:p>
          <a:p>
            <a:pPr algn="ct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 will provide your questions…</a:t>
            </a:r>
          </a:p>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YOU will-------&gt;</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740307"/>
          </a:xfrm>
          <a:prstGeom prst="rect">
            <a:avLst/>
          </a:prstGeom>
          <a:noFill/>
        </p:spPr>
        <p:txBody>
          <a:bodyPr wrap="square" lIns="91440" tIns="45720" rIns="91440" bIns="45720">
            <a:spAutoFit/>
          </a:bodyPr>
          <a:lstStyle/>
          <a:p>
            <a:pPr algn="ct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*Research the answer on the </a:t>
            </a:r>
            <a:r>
              <a:rPr lang="en-US"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ipad</a:t>
            </a:r>
            <a:endPar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*Read and understand the answer</a:t>
            </a:r>
          </a:p>
          <a:p>
            <a:pPr algn="ct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*Find citations and paraphrased info for your summary</a:t>
            </a:r>
          </a:p>
          <a:p>
            <a:pPr algn="ctr"/>
            <a:r>
              <a:rPr lang="en-US"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*Together write a 7-10 sentence summary of the answer including citations and paraphrased information on the mini dell</a:t>
            </a:r>
          </a:p>
          <a:p>
            <a:pPr algn="ct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*create a bibliography</a:t>
            </a:r>
          </a:p>
          <a:p>
            <a:pPr algn="ct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*add a picture</a:t>
            </a:r>
          </a:p>
          <a:p>
            <a:pPr algn="ctr"/>
            <a:r>
              <a:rPr lang="en-US"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*both of you will use it as one of your 10 Google that entries </a:t>
            </a:r>
            <a:r>
              <a:rPr lang="en-US"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sym typeface="Wingdings" pitchFamily="2" charset="2"/>
              </a:rPr>
              <a:t></a:t>
            </a:r>
            <a:endParaRPr lang="en-US"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9600"/>
            <a:ext cx="9144000" cy="2862322"/>
          </a:xfrm>
          <a:prstGeom prst="rect">
            <a:avLst/>
          </a:prstGeom>
          <a:noFill/>
        </p:spPr>
        <p:txBody>
          <a:bodyPr wrap="square" lIns="91440" tIns="45720" rIns="91440" bIns="45720">
            <a:spAutoFit/>
          </a:bodyPr>
          <a:lstStyle/>
          <a:p>
            <a:pPr algn="ct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Think of something you have always wanted to know about…</a:t>
            </a:r>
            <a:endParaRPr lang="en-US"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4340" name="Picture 4" descr="https://encrypted-tbn2.google.com/images?q=tbn:ANd9GcT1s0bthOUx6AOA4pIPTvXIEWiSdkDjgwlAggDg6gw2rkhvD6cWPV-_iEU"/>
          <p:cNvPicPr>
            <a:picLocks noChangeAspect="1" noChangeArrowheads="1"/>
          </p:cNvPicPr>
          <p:nvPr/>
        </p:nvPicPr>
        <p:blipFill>
          <a:blip r:embed="rId2" cstate="print"/>
          <a:srcRect/>
          <a:stretch>
            <a:fillRect/>
          </a:stretch>
        </p:blipFill>
        <p:spPr bwMode="auto">
          <a:xfrm>
            <a:off x="3352800" y="3581399"/>
            <a:ext cx="2286000" cy="287593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1" y="381000"/>
            <a:ext cx="9211733" cy="5791200"/>
          </a:xfrm>
          <a:prstGeom prst="rect">
            <a:avLst/>
          </a:prstGeom>
          <a:noFill/>
          <a:ln w="9525">
            <a:noFill/>
            <a:miter lim="800000"/>
            <a:headEnd/>
            <a:tailEnd/>
          </a:ln>
        </p:spPr>
      </p:pic>
      <p:sp>
        <p:nvSpPr>
          <p:cNvPr id="5" name="Left Arrow 4"/>
          <p:cNvSpPr/>
          <p:nvPr/>
        </p:nvSpPr>
        <p:spPr>
          <a:xfrm>
            <a:off x="2819400" y="1143000"/>
            <a:ext cx="4038600" cy="1676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srcRect/>
          <a:stretch>
            <a:fillRect/>
          </a:stretch>
        </p:blipFill>
        <p:spPr bwMode="auto">
          <a:xfrm>
            <a:off x="0" y="914400"/>
            <a:ext cx="9144000" cy="5943600"/>
          </a:xfrm>
          <a:prstGeom prst="rect">
            <a:avLst/>
          </a:prstGeom>
          <a:noFill/>
          <a:ln w="9525">
            <a:noFill/>
            <a:miter lim="800000"/>
            <a:headEnd/>
            <a:tailEnd/>
          </a:ln>
        </p:spPr>
      </p:pic>
      <p:sp>
        <p:nvSpPr>
          <p:cNvPr id="5" name="Rectangle 4"/>
          <p:cNvSpPr/>
          <p:nvPr/>
        </p:nvSpPr>
        <p:spPr>
          <a:xfrm>
            <a:off x="1219200" y="0"/>
            <a:ext cx="6477542"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Scan for GOOD sites…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Left Arrow 5"/>
          <p:cNvSpPr/>
          <p:nvPr/>
        </p:nvSpPr>
        <p:spPr>
          <a:xfrm>
            <a:off x="3581400" y="2209800"/>
            <a:ext cx="2362200" cy="68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962400" y="2362200"/>
            <a:ext cx="1752600" cy="369332"/>
          </a:xfrm>
          <a:prstGeom prst="rect">
            <a:avLst/>
          </a:prstGeom>
          <a:noFill/>
        </p:spPr>
        <p:txBody>
          <a:bodyPr wrap="square" rtlCol="0">
            <a:spAutoFit/>
          </a:bodyPr>
          <a:lstStyle/>
          <a:p>
            <a:r>
              <a:rPr lang="en-US" dirty="0" smtClean="0"/>
              <a:t>Not good!</a:t>
            </a:r>
            <a:endParaRPr lang="en-US" dirty="0"/>
          </a:p>
        </p:txBody>
      </p:sp>
      <p:sp>
        <p:nvSpPr>
          <p:cNvPr id="8" name="Left Arrow 7"/>
          <p:cNvSpPr/>
          <p:nvPr/>
        </p:nvSpPr>
        <p:spPr>
          <a:xfrm>
            <a:off x="3733800" y="3581400"/>
            <a:ext cx="22098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114800" y="3657600"/>
            <a:ext cx="1752600" cy="369332"/>
          </a:xfrm>
          <a:prstGeom prst="rect">
            <a:avLst/>
          </a:prstGeom>
          <a:noFill/>
        </p:spPr>
        <p:txBody>
          <a:bodyPr wrap="square" rtlCol="0">
            <a:spAutoFit/>
          </a:bodyPr>
          <a:lstStyle/>
          <a:p>
            <a:r>
              <a:rPr lang="en-US" dirty="0" smtClean="0"/>
              <a:t>Not good!</a:t>
            </a:r>
            <a:endParaRPr lang="en-US" dirty="0"/>
          </a:p>
        </p:txBody>
      </p:sp>
      <p:sp>
        <p:nvSpPr>
          <p:cNvPr id="10" name="Right Arrow 9"/>
          <p:cNvSpPr/>
          <p:nvPr/>
        </p:nvSpPr>
        <p:spPr>
          <a:xfrm>
            <a:off x="0" y="2971800"/>
            <a:ext cx="1066800" cy="609600"/>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solidFill>
                <a:srgbClr val="FFFF00"/>
              </a:solidFill>
            </a:endParaRPr>
          </a:p>
        </p:txBody>
      </p:sp>
      <p:sp>
        <p:nvSpPr>
          <p:cNvPr id="11" name="TextBox 10"/>
          <p:cNvSpPr txBox="1"/>
          <p:nvPr/>
        </p:nvSpPr>
        <p:spPr>
          <a:xfrm>
            <a:off x="0" y="3124200"/>
            <a:ext cx="914400" cy="369332"/>
          </a:xfrm>
          <a:prstGeom prst="rect">
            <a:avLst/>
          </a:prstGeom>
          <a:noFill/>
        </p:spPr>
        <p:txBody>
          <a:bodyPr wrap="square" rtlCol="0">
            <a:spAutoFit/>
          </a:bodyPr>
          <a:lstStyle/>
          <a:p>
            <a:r>
              <a:rPr lang="en-US" dirty="0" smtClean="0"/>
              <a:t>Good?</a:t>
            </a:r>
            <a:endParaRPr lang="en-US" dirty="0"/>
          </a:p>
        </p:txBody>
      </p:sp>
      <p:sp>
        <p:nvSpPr>
          <p:cNvPr id="12" name="Right Arrow 11"/>
          <p:cNvSpPr/>
          <p:nvPr/>
        </p:nvSpPr>
        <p:spPr>
          <a:xfrm>
            <a:off x="0" y="5105400"/>
            <a:ext cx="990600" cy="762000"/>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3" name="TextBox 12"/>
          <p:cNvSpPr txBox="1"/>
          <p:nvPr/>
        </p:nvSpPr>
        <p:spPr>
          <a:xfrm>
            <a:off x="0" y="5334000"/>
            <a:ext cx="990600" cy="369332"/>
          </a:xfrm>
          <a:prstGeom prst="rect">
            <a:avLst/>
          </a:prstGeom>
          <a:noFill/>
        </p:spPr>
        <p:txBody>
          <a:bodyPr wrap="square" rtlCol="0">
            <a:spAutoFit/>
          </a:bodyPr>
          <a:lstStyle/>
          <a:p>
            <a:r>
              <a:rPr lang="en-US" dirty="0" smtClean="0"/>
              <a:t>Good?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srcRect/>
          <a:stretch>
            <a:fillRect/>
          </a:stretch>
        </p:blipFill>
        <p:spPr bwMode="auto">
          <a:xfrm>
            <a:off x="0" y="1295400"/>
            <a:ext cx="9144000" cy="5562600"/>
          </a:xfrm>
          <a:prstGeom prst="rect">
            <a:avLst/>
          </a:prstGeom>
          <a:noFill/>
          <a:ln w="9525">
            <a:noFill/>
            <a:miter lim="800000"/>
            <a:headEnd/>
            <a:tailEnd/>
          </a:ln>
        </p:spPr>
      </p:pic>
      <p:sp>
        <p:nvSpPr>
          <p:cNvPr id="5" name="Rectangle 4"/>
          <p:cNvSpPr/>
          <p:nvPr/>
        </p:nvSpPr>
        <p:spPr>
          <a:xfrm>
            <a:off x="762000" y="304800"/>
            <a:ext cx="7331559"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Select a site to read…</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24731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Read the article and see if it is something you can </a:t>
            </a:r>
          </a:p>
          <a:p>
            <a:pPr algn="ctr"/>
            <a:r>
              <a:rPr lang="en-U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UNDERSTAND!!!</a:t>
            </a:r>
          </a:p>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It does you NO GOOD to read a confusing article.</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18434" name="Picture 2" descr="https://encrypted-tbn2.google.com/images?q=tbn:ANd9GcTktyl4H1DRy8YDNeJsW5MMeNjq-4SsiOQWIq88wnTAVp3tX6oA"/>
          <p:cNvPicPr>
            <a:picLocks noChangeAspect="1" noChangeArrowheads="1"/>
          </p:cNvPicPr>
          <p:nvPr/>
        </p:nvPicPr>
        <p:blipFill>
          <a:blip r:embed="rId2" cstate="print"/>
          <a:srcRect/>
          <a:stretch>
            <a:fillRect/>
          </a:stretch>
        </p:blipFill>
        <p:spPr bwMode="auto">
          <a:xfrm>
            <a:off x="3200400" y="4648200"/>
            <a:ext cx="2381250" cy="19145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76400"/>
            <a:ext cx="8915400" cy="507831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Remember…you will put many of the sentences in </a:t>
            </a:r>
          </a:p>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YOUR OWN WORDS!</a:t>
            </a:r>
          </a:p>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So…read the information and start analyzing what you understand!</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9458" name="Picture 2" descr="https://encrypted-tbn0.google.com/images?q=tbn:ANd9GcTpjVylbxqo9fJ4hv4fC9nk6wpy-DwjyPGnEicFkr0o9wgbjNZsmg"/>
          <p:cNvPicPr>
            <a:picLocks noChangeAspect="1" noChangeArrowheads="1"/>
          </p:cNvPicPr>
          <p:nvPr/>
        </p:nvPicPr>
        <p:blipFill>
          <a:blip r:embed="rId2" cstate="print"/>
          <a:srcRect/>
          <a:stretch>
            <a:fillRect/>
          </a:stretch>
        </p:blipFill>
        <p:spPr bwMode="auto">
          <a:xfrm>
            <a:off x="2895600" y="0"/>
            <a:ext cx="2619375" cy="174307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416320"/>
          </a:xfrm>
          <a:prstGeom prst="rect">
            <a:avLst/>
          </a:prstGeom>
          <a:noFill/>
        </p:spPr>
        <p:txBody>
          <a:bodyPr wrap="squar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As you are reading, take notice of sentences that REALLY stand out that you wouldn’t be able to put in your own words!</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20482" name="Picture 2" descr="https://encrypted-tbn1.google.com/images?q=tbn:ANd9GcQy2zoQ9YxemmnBEjtECT54AigxwVYtqP8eLUYubm6N2TblCJmQBw"/>
          <p:cNvPicPr>
            <a:picLocks noChangeAspect="1" noChangeArrowheads="1"/>
          </p:cNvPicPr>
          <p:nvPr/>
        </p:nvPicPr>
        <p:blipFill>
          <a:blip r:embed="rId2" cstate="print"/>
          <a:srcRect/>
          <a:stretch>
            <a:fillRect/>
          </a:stretch>
        </p:blipFill>
        <p:spPr bwMode="auto">
          <a:xfrm>
            <a:off x="2590800" y="3733800"/>
            <a:ext cx="3764042" cy="28194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967335"/>
            <a:ext cx="9144000" cy="258532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If 1 site doesn’t give you enough information, go to another site and read MORE!</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1506" name="Picture 2" descr="https://encrypted-tbn2.google.com/images?q=tbn:ANd9GcSR174r9M3WzTr9KCoy3ifPLbjLWPtoQ5mz3GWfyIYIrh4Wixy84g"/>
          <p:cNvPicPr>
            <a:picLocks noChangeAspect="1" noChangeArrowheads="1"/>
          </p:cNvPicPr>
          <p:nvPr/>
        </p:nvPicPr>
        <p:blipFill>
          <a:blip r:embed="rId2" cstate="print"/>
          <a:srcRect/>
          <a:stretch>
            <a:fillRect/>
          </a:stretch>
        </p:blipFill>
        <p:spPr bwMode="auto">
          <a:xfrm>
            <a:off x="3048000" y="457200"/>
            <a:ext cx="2428875" cy="188595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478</Words>
  <Application>Microsoft Office PowerPoint</Application>
  <PresentationFormat>On-screen Show (4:3)</PresentationFormat>
  <Paragraphs>45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Deer Valley 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%FULLNAME%</dc:creator>
  <cp:lastModifiedBy>%FULLNAME%</cp:lastModifiedBy>
  <cp:revision>10</cp:revision>
  <dcterms:created xsi:type="dcterms:W3CDTF">2012-08-28T03:38:26Z</dcterms:created>
  <dcterms:modified xsi:type="dcterms:W3CDTF">2012-08-28T04:51:53Z</dcterms:modified>
</cp:coreProperties>
</file>