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EC8D-9FB5-4E0D-A247-132E7B139939}" type="datetimeFigureOut">
              <a:rPr lang="en-US" smtClean="0"/>
              <a:pPr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BF71-4EFA-40F2-BCE1-22EEAD800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vuvox.com/collage_express/detail/0435aaf531?showSlide=men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8167236" cy="923330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MANY faces of Mrs. G…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1266" name="Picture 2" descr="https://sphotos-b.xx.fbcdn.net/hphotos-ash3/s720x720/521456_4054159435290_111518966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2235200" cy="1676400"/>
          </a:xfrm>
          <a:prstGeom prst="rect">
            <a:avLst/>
          </a:prstGeom>
          <a:noFill/>
        </p:spPr>
      </p:pic>
      <p:pic>
        <p:nvPicPr>
          <p:cNvPr id="11268" name="Picture 4" descr="https://sphotos-b.xx.fbcdn.net/hphotos-ash4/s720x720/427242_3648141645099_161730215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447800"/>
            <a:ext cx="2286000" cy="1714500"/>
          </a:xfrm>
          <a:prstGeom prst="rect">
            <a:avLst/>
          </a:prstGeom>
          <a:noFill/>
        </p:spPr>
      </p:pic>
      <p:pic>
        <p:nvPicPr>
          <p:cNvPr id="11270" name="Picture 6" descr="https://sphotos-a.xx.fbcdn.net/hphotos-prn1/s720x720/536017_3648134484920_416598606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371600"/>
            <a:ext cx="2000250" cy="2667000"/>
          </a:xfrm>
          <a:prstGeom prst="rect">
            <a:avLst/>
          </a:prstGeom>
          <a:noFill/>
        </p:spPr>
      </p:pic>
      <p:pic>
        <p:nvPicPr>
          <p:cNvPr id="11272" name="Picture 8" descr="https://sphotos-b.xx.fbcdn.net/hphotos-ash4/s720x720/380085_2987317604911_1345921643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429000"/>
            <a:ext cx="1685925" cy="2260458"/>
          </a:xfrm>
          <a:prstGeom prst="rect">
            <a:avLst/>
          </a:prstGeom>
          <a:noFill/>
        </p:spPr>
      </p:pic>
      <p:pic>
        <p:nvPicPr>
          <p:cNvPr id="11274" name="Picture 10" descr="https://sphotos-b.xx.fbcdn.net/hphotos-ash4/305869_2527915720151_1820587132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3657600"/>
            <a:ext cx="2235201" cy="1676401"/>
          </a:xfrm>
          <a:prstGeom prst="rect">
            <a:avLst/>
          </a:prstGeom>
          <a:noFill/>
        </p:spPr>
      </p:pic>
      <p:pic>
        <p:nvPicPr>
          <p:cNvPr id="11276" name="Picture 12" descr="https://sphotos-a.xx.fbcdn.net/hphotos-prn1/44182_1679759276770_4431567_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480060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JOBS!!!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*Each of you will have a JOB at your </a:t>
            </a:r>
          </a:p>
          <a:p>
            <a:r>
              <a:rPr lang="en-US" sz="3600" dirty="0" smtClean="0"/>
              <a:t>table team each quarter!</a:t>
            </a:r>
          </a:p>
          <a:p>
            <a:r>
              <a:rPr lang="en-US" sz="3600" dirty="0" smtClean="0"/>
              <a:t>*It is IMPERATIVE that you do your job so the team runs smoothly!</a:t>
            </a:r>
          </a:p>
          <a:p>
            <a:r>
              <a:rPr lang="en-US" sz="3600" dirty="0" smtClean="0"/>
              <a:t>*I will be writing down your JOB each quarter so YOU are accountable for what your card says you need to do!</a:t>
            </a:r>
          </a:p>
          <a:p>
            <a:r>
              <a:rPr lang="en-US" sz="3600" dirty="0" smtClean="0"/>
              <a:t>*If someone is slacking on their job-tell them! </a:t>
            </a:r>
            <a:endParaRPr lang="en-US" sz="3600" dirty="0"/>
          </a:p>
        </p:txBody>
      </p:sp>
      <p:pic>
        <p:nvPicPr>
          <p:cNvPr id="8194" name="Picture 2" descr="C:\Documents and Settings\jgalbreath\Local Settings\Temporary Internet Files\Content.IE5\LI0B2JN0\MP9001849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6800" y="0"/>
            <a:ext cx="1727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What are the jobs?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5867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Group Leader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2438400"/>
            <a:ext cx="5643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Materials Manager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657600"/>
            <a:ext cx="3414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Encourager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4267200"/>
            <a:ext cx="3964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Time Keeper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334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Pull out the cards from your bin-so we can assign jobs!</a:t>
            </a:r>
            <a:endParaRPr lang="en-US" sz="4000" dirty="0"/>
          </a:p>
        </p:txBody>
      </p:sp>
      <p:pic>
        <p:nvPicPr>
          <p:cNvPr id="9218" name="Picture 2" descr="C:\Documents and Settings\jgalbreath\Local Settings\Temporary Internet Files\Content.IE5\SZG0HVZI\MP90018506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Where do we turn in our papers?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*There is a drawer on the front table that is labeled (2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hour,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hour,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hour, 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hour, 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hour)</a:t>
            </a:r>
          </a:p>
          <a:p>
            <a:r>
              <a:rPr lang="en-US" sz="3600" dirty="0" smtClean="0"/>
              <a:t>*Your MATERIALS MANAGER is in charge of turning in the WHOLE tables papers to the drawer!</a:t>
            </a:r>
            <a:endParaRPr lang="en-US" sz="3600" dirty="0"/>
          </a:p>
        </p:txBody>
      </p:sp>
      <p:pic>
        <p:nvPicPr>
          <p:cNvPr id="22530" name="Picture 2" descr="https://encrypted-tbn2.google.com/images?q=tbn:ANd9GcQD6M2-PUX012sMedTfxwv_PY6SXgt6yOuNI7wERfhOsX2NiMOE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343400"/>
            <a:ext cx="1905000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if I need a pencil:</a:t>
            </a: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don’t give out pencils-I loan them!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If you want a pencil from me, you will give me one of your shoes!</a:t>
            </a:r>
          </a:p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If I get my pencil back, you get your shoe back!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</a:t>
            </a:r>
          </a:p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Simple as that!</a:t>
            </a:r>
            <a:endParaRPr lang="en-US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6626" name="Picture 2" descr="https://encrypted-tbn2.google.com/images?q=tbn:ANd9GcTYeniorZo07tzhwvpSmeALt-R4gsVBWAKhkpD2CO6TK4kG5r6S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724400"/>
            <a:ext cx="2381250" cy="1914525"/>
          </a:xfrm>
          <a:prstGeom prst="rect">
            <a:avLst/>
          </a:prstGeom>
          <a:noFill/>
        </p:spPr>
      </p:pic>
      <p:pic>
        <p:nvPicPr>
          <p:cNvPr id="26628" name="Picture 4" descr="https://encrypted-tbn1.google.com/images?q=tbn:ANd9GcQ2mAINpgAdycQcfvjTSWd4Q_kr8DOz2C-v5IFCTd0COnmWC5u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029200"/>
            <a:ext cx="1409700" cy="1409700"/>
          </a:xfrm>
          <a:prstGeom prst="rect">
            <a:avLst/>
          </a:prstGeom>
          <a:noFill/>
        </p:spPr>
      </p:pic>
      <p:pic>
        <p:nvPicPr>
          <p:cNvPr id="26630" name="Picture 6" descr="https://encrypted-tbn1.google.com/images?q=tbn:ANd9GcTKYx1MIuhzpOatEsGUsHMxYGuVAV9QiSsPwuJ1KIJvsxcAKNYrM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572000"/>
            <a:ext cx="1371599" cy="2035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9144001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Where to find stuff:</a:t>
            </a: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Band-Aids: On my desk in a basket-help yourself…if you are actually cut! </a:t>
            </a: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Tissues: By the sink and on the back counter…help yourself. </a:t>
            </a: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Paper: If I have any, it is on the front table by the bins where you turn in your papers. </a:t>
            </a: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Pencil Sharpener:  The trick is to sharpen towards you-it is on backwards!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995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Things that drive me NUTS: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799" y="1219200"/>
            <a:ext cx="8839201" cy="584775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Coming in my room before being invited!</a:t>
            </a:r>
            <a:endParaRPr lang="en-US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905000"/>
            <a:ext cx="91440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Trying to be funny when you aren’t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2590800"/>
            <a:ext cx="81640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Messing with other people and their stuff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352800"/>
            <a:ext cx="4136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Being petty!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1344" y="4191000"/>
            <a:ext cx="5482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Touching my stuff!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9200"/>
            <a:ext cx="60265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Not cleaning up after yourself!</a:t>
            </a: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 WARS!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38464" y="5934670"/>
            <a:ext cx="6405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ROAMING MY ROOM!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143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Things I LOVE </a:t>
            </a:r>
          </a:p>
        </p:txBody>
      </p:sp>
      <p:pic>
        <p:nvPicPr>
          <p:cNvPr id="27650" name="Picture 2" descr="https://encrypted-tbn0.google.com/images?q=tbn:ANd9GcQj879rjJCNNcYdKDHfLQOJ2Yv-Y90JkSnDYp7ly_-clDjeAZj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1000"/>
            <a:ext cx="2228850" cy="204787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" y="838200"/>
            <a:ext cx="533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Coming in and getting out your materials and being ready to work!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43200"/>
            <a:ext cx="607372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Raising your hand &amp; Waiting to be called on! </a:t>
            </a:r>
            <a:r>
              <a:rPr lang="en-U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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64082" y="3810000"/>
            <a:ext cx="577991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Waiting until I am at my desk working to ask me questions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4619" y="5029200"/>
            <a:ext cx="49119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Random Acts of Kindness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Cleaning up after others without being asked to and not expecting anything for doing it! 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038600"/>
            <a:ext cx="3733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Being CHILL!!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500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Let’s start with a little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Bit about me…so you can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Understand where I am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Coming from…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338" name="Picture 2" descr="https://sphotos-b.xx.fbcdn.net/hphotos-ash3/29270_1519743756482_7074652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81400"/>
            <a:ext cx="21431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014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Expectations: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990600"/>
            <a:ext cx="9144000" cy="56015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#1---&gt; PAY ATTENTION!</a:t>
            </a: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DO NOT enjoy repeating myself.  Once I walk over to the front of the classroom and get on my microphone, that is your cue that I am ready to teach and you need to be ready to listen. 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#2---&gt;  GET TO WORK!</a:t>
            </a:r>
          </a:p>
          <a:p>
            <a:pPr algn="ctr"/>
            <a:r>
              <a:rPr lang="en-US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art of multi-tasking is one that you WILL become familiar with by the end of the school year!  You can WORK and enjoy my class at the same time.  I have a LOT of information to give you and the more you use your time wisely, the better off you will be!</a:t>
            </a:r>
          </a:p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#3---&gt; BE COOL!</a:t>
            </a:r>
          </a:p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 don’t think it is cool to be rude to people or mess with them or their personal items!  I don’t expect everyone to be friends in my class, I don’t expect you to always get along, but I DO expect you to be cool and accept the fact that everyone is different and into their own thing.  Leave them alone and they will leave you alone! </a:t>
            </a:r>
            <a:endParaRPr lang="en-US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786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How to be successful in my class…</a:t>
            </a:r>
            <a:endParaRPr lang="en-U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2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*READ the SMARTBOARD everyday-a few </a:t>
            </a:r>
          </a:p>
          <a:p>
            <a:r>
              <a:rPr lang="en-US" sz="2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times!  Everythin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 you will need to know for the day should be up there.  Read the TAKE OUT area to see what you need for class.</a:t>
            </a:r>
          </a:p>
          <a:p>
            <a:endParaRPr lang="en-US" sz="9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*ASK questions!  A good idea is to ask THREE before me.  If you missed something or don’t know what is going on-ask someone at your table! </a:t>
            </a:r>
          </a:p>
          <a:p>
            <a:endParaRPr lang="en-US" sz="9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*DO YOUR WORK-and TURN IT IN ON TIME!!!  I don’t take late work, so follow due dates and use class time wisely!</a:t>
            </a:r>
          </a:p>
          <a:p>
            <a:endParaRPr lang="en-US" sz="9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*CHECK your grades on POWERSCHOOLS OFTEN!!!</a:t>
            </a:r>
          </a:p>
        </p:txBody>
      </p:sp>
      <p:pic>
        <p:nvPicPr>
          <p:cNvPr id="15362" name="Picture 2" descr="https://encrypted-tbn0.google.com/images?q=tbn:ANd9GcQjdP2U4DP5WbUkZqqI03U-QjAo22uUdsmtHqEGfM_NnBNrnju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914400"/>
            <a:ext cx="1676400" cy="1107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How we do things in Room 503</a:t>
            </a:r>
          </a:p>
          <a:p>
            <a:pPr algn="ctr"/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Warm Ups:</a:t>
            </a:r>
          </a:p>
          <a:p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-We do warm ups everyday in my class.  It is expected that you come in-send your Materials Manager to ge</a:t>
            </a:r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 the warm up (if it is a worksheet)-and GET TO WORK! </a:t>
            </a:r>
          </a:p>
          <a:p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If it is not a worksheet, but </a:t>
            </a:r>
          </a:p>
          <a:p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something you should already have,</a:t>
            </a:r>
          </a:p>
          <a:p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then get it out and GET TO WORK!</a:t>
            </a:r>
            <a:endParaRPr lang="en-US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410" name="Picture 2" descr="https://encrypted-tbn3.google.com/images?q=tbn:ANd9GcQIU2VfmZNC6NJAy4ykXNbpZH7E4zavJcaXY7eu3IIseswVNKq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267200"/>
            <a:ext cx="1943100" cy="2343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144001" cy="69557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Mondays &amp; Wednesdays:</a:t>
            </a:r>
          </a:p>
          <a:p>
            <a:pPr algn="ctr"/>
            <a:endParaRPr lang="en-US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</a:rPr>
              <a:t>Dailies- This won’t be your favorite, but I promise you, they will help you with literature and grammar…and really that is why you are here </a:t>
            </a:r>
            <a:r>
              <a:rPr lang="en-US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  <a:sym typeface="Wingdings" pitchFamily="2" charset="2"/>
              </a:rPr>
              <a:t></a:t>
            </a:r>
            <a:r>
              <a:rPr lang="en-US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</a:rPr>
              <a:t> </a:t>
            </a:r>
          </a:p>
          <a:p>
            <a:pPr algn="ctr"/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</a:rPr>
              <a:t>Everyone at your table is responsible for completing the Dailies.  You have 15 minutes to read the excerpt (short poem/story) and answer the questions.  </a:t>
            </a:r>
          </a:p>
          <a:p>
            <a:pPr algn="ctr"/>
            <a:r>
              <a:rPr lang="en-US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</a:rPr>
              <a:t>IF you don’t understand one, ask your table team. If no one understands, leave it bla</a:t>
            </a:r>
            <a:r>
              <a:rPr lang="en-US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</a:rPr>
              <a:t>nk, because I go over them with you after the 15 minutes. </a:t>
            </a:r>
          </a:p>
          <a:p>
            <a:pPr algn="ctr"/>
            <a:r>
              <a:rPr lang="en-US" sz="28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itchFamily="34" charset="0"/>
              </a:rPr>
              <a:t>Fill in the answers when I give them to you, because you will NEVER know when I decide to take a grade on one!</a:t>
            </a:r>
            <a:endParaRPr lang="en-US" sz="2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859022" cy="70788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Tuesdays &amp; Thursdays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85800"/>
            <a:ext cx="9144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Flocabulary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*This vocabulary program uses a song and 15 new words to enhance your knowledge.</a:t>
            </a:r>
          </a:p>
          <a:p>
            <a:pPr algn="ctr"/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*My regular classes do the 7</a:t>
            </a:r>
            <a:r>
              <a:rPr lang="en-US" sz="36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grade vocabulary and my advanced class does the 8</a:t>
            </a:r>
            <a:r>
              <a:rPr lang="en-US" sz="36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grade vocabulary.</a:t>
            </a:r>
          </a:p>
          <a:p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-You will have TESTS every few weeks over the words, so it is important that you LEARN, UNDERSTAND, and STUDY them. 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  I will explain this in detail next Tuesday.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Fridays</a:t>
            </a:r>
          </a:p>
          <a:p>
            <a:pPr algn="ctr"/>
            <a:endParaRPr 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This Week in Rap</a:t>
            </a:r>
          </a:p>
          <a:p>
            <a:pPr algn="ctr"/>
            <a:endParaRPr lang="en-US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en-U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Fridays we will look at Current Events from the week.  You will watch a video and do a collaborative activity with your table.</a:t>
            </a:r>
          </a:p>
          <a:p>
            <a:pPr algn="ctr"/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Again, you won’t know when I choose to take a grade on the activity you do, so DO YOUR BEST! </a:t>
            </a:r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sym typeface="Wingdings" pitchFamily="2" charset="2"/>
              </a:rPr>
              <a:t></a:t>
            </a:r>
            <a:endParaRPr lang="en-US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8434" name="Picture 2" descr="https://encrypted-tbn2.google.com/images?q=tbn:ANd9GcSkdPvbV34mAALs-R6oOQGENk_Lzym6kNLekHXYMWQ0xRQU927D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1914525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What if I am absent?</a:t>
            </a:r>
          </a:p>
          <a:p>
            <a:pPr algn="ctr"/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While you are out, check my website for what we are doing.  If you can do it while you are gone-DO IT! </a:t>
            </a:r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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When you get back, go to my absent bin and find any worksheets I passed out while you were gone.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FIRST-ask a classmate for some help.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" pitchFamily="2" charset="2"/>
              </a:rPr>
              <a:t>THEN-check with me for clarification! 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1506" name="Picture 2" descr="https://encrypted-tbn3.google.com/images?q=tbn:ANd9GcTd4WbZ2rn5XnyPRWNc73QV88XaPwJs3FmXJYMb1ww9XuGvgaZT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524000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1085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JOBS!!!</vt:lpstr>
      <vt:lpstr>What are the jobs?</vt:lpstr>
      <vt:lpstr>Where do we turn in our papers?</vt:lpstr>
      <vt:lpstr>Slide 13</vt:lpstr>
      <vt:lpstr>Slide 14</vt:lpstr>
      <vt:lpstr>Slide 15</vt:lpstr>
      <vt:lpstr>Slide 16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%FULLNAME%</dc:creator>
  <cp:lastModifiedBy>%FULLNAME%</cp:lastModifiedBy>
  <cp:revision>18</cp:revision>
  <dcterms:created xsi:type="dcterms:W3CDTF">2012-08-13T02:07:51Z</dcterms:created>
  <dcterms:modified xsi:type="dcterms:W3CDTF">2012-08-16T04:48:06Z</dcterms:modified>
</cp:coreProperties>
</file>